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8.jpg"/><Relationship Id="rId5" Type="http://schemas.openxmlformats.org/officeDocument/2006/relationships/image" Target="../media/image9.jpg"/><Relationship Id="rId6" Type="http://schemas.openxmlformats.org/officeDocument/2006/relationships/image" Target="../media/image7.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Uma camada muito fina de luzes primeiro</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Deixe secar e adicione cinzas claros</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Deixe secar e adicione cinzas escuros</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Em seguida, adicione os cinzas mais escuros</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Imagem de referência</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Pinte aqui</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Noções básicas de pintura em aquarela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Aquarela funciona melhor quando você pinta do claro ao escuro. Isso é o oposto do desenho. Esta planilha serve para ajudá-lo a ver as diferentes formas de claro e escuro nos objetos. Se for a primeira vez, basta usar camadas finas da mesma cor. Caso contrário, tente passar de uma cor quente, como o laranja claro, para uma cor fria, como o roxo escuro.</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Noções básicas de pintura em aquarela - Laranja</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Aquarela funciona melhor quando você pinta do claro ao escuro. Isso é o oposto do desenho. Esta planilha serve para ajudá-lo a ver as diferentes formas de claro e escuro nos objetos. Se esta for sua primeira vez, basta usar camadas finas da mesma cor. Caso contrário, tente passar de uma cor quente, como o laranja claro, para uma cor fria, como o roxo escuro.</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Uma camada muito fina de luzes primeiro</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Deixe secar e adicione cinzas claros</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Imagem de referência</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Pinte aqui</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Deixe secar e adicione cinzas escuros</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Em seguida, adicione os cinzas mais escuros</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